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6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4" r:id="rId31"/>
    <p:sldId id="283" r:id="rId32"/>
    <p:sldId id="286" r:id="rId33"/>
    <p:sldId id="287" r:id="rId34"/>
    <p:sldId id="288" r:id="rId3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Cliente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11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36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360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792015"/>
            <a:ext cx="8352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</a:t>
            </a:r>
            <a:r>
              <a:rPr lang="es-EC" sz="44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 sistema completo</a:t>
            </a:r>
            <a:endParaRPr lang="es-EC" sz="440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126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6EA8A2-F78C-5E53-7769-DC6C69A01B53}"/>
              </a:ext>
            </a:extLst>
          </p:cNvPr>
          <p:cNvSpPr txBox="1"/>
          <p:nvPr/>
        </p:nvSpPr>
        <p:spPr>
          <a:xfrm>
            <a:off x="365760" y="1838429"/>
            <a:ext cx="1395266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6CF59F-D5E5-66F1-72CC-C2E58EFD3F1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106BC9-4F9F-C33B-31DA-8F35A18A062B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1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D0FE086-35CF-FF87-CACA-89EA7519E3D1}"/>
              </a:ext>
            </a:extLst>
          </p:cNvPr>
          <p:cNvSpPr txBox="1"/>
          <p:nvPr/>
        </p:nvSpPr>
        <p:spPr>
          <a:xfrm>
            <a:off x="290456" y="1314951"/>
            <a:ext cx="13920396" cy="665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prototipo desarrollado logró cumplir con el objetivo general del proyecto, al proporcionar un sistema automatizado de monitoreo que comunica a los usuarios, mediante un portal web, la información en tiempo real sobre la disponibilidad de los parqueaderos. Este sistema representa una solución innovadora y eficiente, que mejora la gestión del estacionamiento en el Instituto Superior Tecnológico Sudamericano Quito.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Finalmente, se concluye que las tecnologías utilizadas durante el desarrollo del proyecto, como el microcontrolador ESP8266 y las herramientas web, han demostrado ser efectivas y accesibles. Sin embargo, el avance constante de la tecnología puede introducir soluciones aún más eficientes en el futuro, simplificando tanto el desarrollo como la experiencia del usuario final.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conclusión del objetivo general el prototipo generado del presente proyecto cumplió con su idea inicial de poder comunicar a los usuarios a través de un portal web la información del estado actual de los parqueaderos del local.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Otra conclusión que se puede acotar es que las tecnologías usadas durante el desarrollo de este proyecto pudieron haber cambiado en el futuro, la tecnología no solo avanza a cosas más complejas, sino que también se persigue que sea más fácil de utilizar y no solo para el usuario final, sino para aquellos que la crean desde un principio y durante el proceso logrando que sea lo más accesible para cualquier persona.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cables eléctricos es preferible usar un calibre de 8 AWG debido a que es la medida utilizada para cometidas eléctricas.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0AE334-CAA5-04F3-08EA-ABC71BE72E8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9301C3E-7817-C341-3C9D-B199A9DB43AD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en este proyecto se utilizó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crear túneles locales, existen otras opciones como MQTT en ESP8266. Es recomendable evaluar estas alternativas para determinar cuál se adapta mejor a las necesidades específicas del sistema.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2201</Words>
  <Application>Microsoft Office PowerPoint</Application>
  <PresentationFormat>Personalizado</PresentationFormat>
  <Paragraphs>229</Paragraphs>
  <Slides>34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114</cp:revision>
  <dcterms:created xsi:type="dcterms:W3CDTF">2024-08-26T17:26:35Z</dcterms:created>
  <dcterms:modified xsi:type="dcterms:W3CDTF">2024-11-22T02:45:26Z</dcterms:modified>
</cp:coreProperties>
</file>